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100"/>
              <a:buChar char="●"/>
              <a:defRPr sz="1100"/>
            </a:lvl1pPr>
            <a:lvl2pPr lvl="1">
              <a:spcBef>
                <a:spcPts val="0"/>
              </a:spcBef>
              <a:buSzPts val="1100"/>
              <a:buChar char="○"/>
              <a:defRPr sz="1100"/>
            </a:lvl2pPr>
            <a:lvl3pPr lvl="2">
              <a:spcBef>
                <a:spcPts val="0"/>
              </a:spcBef>
              <a:buSzPts val="1100"/>
              <a:buChar char="■"/>
              <a:defRPr sz="1100"/>
            </a:lvl3pPr>
            <a:lvl4pPr lvl="3">
              <a:spcBef>
                <a:spcPts val="0"/>
              </a:spcBef>
              <a:buSzPts val="1100"/>
              <a:buChar char="●"/>
              <a:defRPr sz="1100"/>
            </a:lvl4pPr>
            <a:lvl5pPr lvl="4">
              <a:spcBef>
                <a:spcPts val="0"/>
              </a:spcBef>
              <a:buSzPts val="1100"/>
              <a:buChar char="○"/>
              <a:defRPr sz="1100"/>
            </a:lvl5pPr>
            <a:lvl6pPr lvl="5">
              <a:spcBef>
                <a:spcPts val="0"/>
              </a:spcBef>
              <a:buSzPts val="1100"/>
              <a:buChar char="■"/>
              <a:defRPr sz="1100"/>
            </a:lvl6pPr>
            <a:lvl7pPr lvl="6">
              <a:spcBef>
                <a:spcPts val="0"/>
              </a:spcBef>
              <a:buSzPts val="1100"/>
              <a:buChar char="●"/>
              <a:defRPr sz="1100"/>
            </a:lvl7pPr>
            <a:lvl8pPr lvl="7">
              <a:spcBef>
                <a:spcPts val="0"/>
              </a:spcBef>
              <a:buSzPts val="1100"/>
              <a:buChar char="○"/>
              <a:defRPr sz="1100"/>
            </a:lvl8pPr>
            <a:lvl9pPr lvl="8">
              <a:spcBef>
                <a:spcPts val="0"/>
              </a:spcBef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Shape 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ts val="5200"/>
              <a:buNone/>
              <a:defRPr sz="5200"/>
            </a:lvl1pPr>
            <a:lvl2pPr lvl="1" algn="ctr">
              <a:spcBef>
                <a:spcPts val="0"/>
              </a:spcBef>
              <a:buSzPts val="5200"/>
              <a:buNone/>
              <a:defRPr sz="5200"/>
            </a:lvl2pPr>
            <a:lvl3pPr lvl="2" algn="ctr">
              <a:spcBef>
                <a:spcPts val="0"/>
              </a:spcBef>
              <a:buSzPts val="5200"/>
              <a:buNone/>
              <a:defRPr sz="5200"/>
            </a:lvl3pPr>
            <a:lvl4pPr lvl="3" algn="ctr">
              <a:spcBef>
                <a:spcPts val="0"/>
              </a:spcBef>
              <a:buSzPts val="5200"/>
              <a:buNone/>
              <a:defRPr sz="5200"/>
            </a:lvl4pPr>
            <a:lvl5pPr lvl="4" algn="ctr">
              <a:spcBef>
                <a:spcPts val="0"/>
              </a:spcBef>
              <a:buSzPts val="5200"/>
              <a:buNone/>
              <a:defRPr sz="5200"/>
            </a:lvl5pPr>
            <a:lvl6pPr lvl="5" algn="ctr">
              <a:spcBef>
                <a:spcPts val="0"/>
              </a:spcBef>
              <a:buSzPts val="5200"/>
              <a:buNone/>
              <a:defRPr sz="5200"/>
            </a:lvl6pPr>
            <a:lvl7pPr lvl="6" algn="ctr">
              <a:spcBef>
                <a:spcPts val="0"/>
              </a:spcBef>
              <a:buSzPts val="5200"/>
              <a:buNone/>
              <a:defRPr sz="5200"/>
            </a:lvl7pPr>
            <a:lvl8pPr lvl="7" algn="ctr">
              <a:spcBef>
                <a:spcPts val="0"/>
              </a:spcBef>
              <a:buSzPts val="5200"/>
              <a:buNone/>
              <a:defRPr sz="5200"/>
            </a:lvl8pPr>
            <a:lvl9pPr lvl="8" algn="ctr">
              <a:spcBef>
                <a:spcPts val="0"/>
              </a:spcBef>
              <a:buSzPts val="5200"/>
              <a:buNone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ts val="12000"/>
              <a:buNone/>
              <a:defRPr sz="12000"/>
            </a:lvl1pPr>
            <a:lvl2pPr lvl="1" algn="ctr">
              <a:spcBef>
                <a:spcPts val="0"/>
              </a:spcBef>
              <a:buSzPts val="12000"/>
              <a:buNone/>
              <a:defRPr sz="12000"/>
            </a:lvl2pPr>
            <a:lvl3pPr lvl="2" algn="ctr">
              <a:spcBef>
                <a:spcPts val="0"/>
              </a:spcBef>
              <a:buSzPts val="12000"/>
              <a:buNone/>
              <a:defRPr sz="12000"/>
            </a:lvl3pPr>
            <a:lvl4pPr lvl="3" algn="ctr">
              <a:spcBef>
                <a:spcPts val="0"/>
              </a:spcBef>
              <a:buSzPts val="12000"/>
              <a:buNone/>
              <a:defRPr sz="12000"/>
            </a:lvl4pPr>
            <a:lvl5pPr lvl="4" algn="ctr">
              <a:spcBef>
                <a:spcPts val="0"/>
              </a:spcBef>
              <a:buSzPts val="12000"/>
              <a:buNone/>
              <a:defRPr sz="12000"/>
            </a:lvl5pPr>
            <a:lvl6pPr lvl="5" algn="ctr">
              <a:spcBef>
                <a:spcPts val="0"/>
              </a:spcBef>
              <a:buSzPts val="12000"/>
              <a:buNone/>
              <a:defRPr sz="12000"/>
            </a:lvl6pPr>
            <a:lvl7pPr lvl="6" algn="ctr">
              <a:spcBef>
                <a:spcPts val="0"/>
              </a:spcBef>
              <a:buSzPts val="12000"/>
              <a:buNone/>
              <a:defRPr sz="12000"/>
            </a:lvl7pPr>
            <a:lvl8pPr lvl="7" algn="ctr">
              <a:spcBef>
                <a:spcPts val="0"/>
              </a:spcBef>
              <a:buSzPts val="12000"/>
              <a:buNone/>
              <a:defRPr sz="12000"/>
            </a:lvl8pPr>
            <a:lvl9pPr lvl="8" algn="ctr">
              <a:spcBef>
                <a:spcPts val="0"/>
              </a:spcBef>
              <a:buSzPts val="12000"/>
              <a:buNone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spcBef>
                <a:spcPts val="0"/>
              </a:spcBef>
              <a:buSzPts val="1800"/>
              <a:buChar char="●"/>
              <a:defRPr/>
            </a:lvl1pPr>
            <a:lvl2pPr lvl="1" algn="ctr">
              <a:spcBef>
                <a:spcPts val="0"/>
              </a:spcBef>
              <a:buSzPts val="1400"/>
              <a:buChar char="○"/>
              <a:defRPr/>
            </a:lvl2pPr>
            <a:lvl3pPr lvl="2" algn="ctr">
              <a:spcBef>
                <a:spcPts val="0"/>
              </a:spcBef>
              <a:buSzPts val="1400"/>
              <a:buChar char="■"/>
              <a:defRPr/>
            </a:lvl3pPr>
            <a:lvl4pPr lvl="3" algn="ctr">
              <a:spcBef>
                <a:spcPts val="0"/>
              </a:spcBef>
              <a:buSzPts val="1400"/>
              <a:buChar char="●"/>
              <a:defRPr/>
            </a:lvl4pPr>
            <a:lvl5pPr lvl="4" algn="ctr">
              <a:spcBef>
                <a:spcPts val="0"/>
              </a:spcBef>
              <a:buSzPts val="1400"/>
              <a:buChar char="○"/>
              <a:defRPr/>
            </a:lvl5pPr>
            <a:lvl6pPr lvl="5" algn="ctr">
              <a:spcBef>
                <a:spcPts val="0"/>
              </a:spcBef>
              <a:buSzPts val="1400"/>
              <a:buChar char="■"/>
              <a:defRPr/>
            </a:lvl6pPr>
            <a:lvl7pPr lvl="6" algn="ctr">
              <a:spcBef>
                <a:spcPts val="0"/>
              </a:spcBef>
              <a:buSzPts val="1400"/>
              <a:buChar char="●"/>
              <a:defRPr/>
            </a:lvl7pPr>
            <a:lvl8pPr lvl="7" algn="ctr">
              <a:spcBef>
                <a:spcPts val="0"/>
              </a:spcBef>
              <a:buSzPts val="1400"/>
              <a:buChar char="○"/>
              <a:defRPr/>
            </a:lvl8pPr>
            <a:lvl9pPr lvl="8" algn="ctr">
              <a:spcBef>
                <a:spcPts val="0"/>
              </a:spcBef>
              <a:buSzPts val="1400"/>
              <a:buChar char="■"/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algn="ctr">
              <a:spcBef>
                <a:spcPts val="0"/>
              </a:spcBef>
              <a:buSzPts val="3600"/>
              <a:buNone/>
              <a:defRPr sz="3600"/>
            </a:lvl1pPr>
            <a:lvl2pPr lvl="1" algn="ctr">
              <a:spcBef>
                <a:spcPts val="0"/>
              </a:spcBef>
              <a:buSzPts val="3600"/>
              <a:buNone/>
              <a:defRPr sz="3600"/>
            </a:lvl2pPr>
            <a:lvl3pPr lvl="2" algn="ctr">
              <a:spcBef>
                <a:spcPts val="0"/>
              </a:spcBef>
              <a:buSzPts val="3600"/>
              <a:buNone/>
              <a:defRPr sz="3600"/>
            </a:lvl3pPr>
            <a:lvl4pPr lvl="3" algn="ctr">
              <a:spcBef>
                <a:spcPts val="0"/>
              </a:spcBef>
              <a:buSzPts val="3600"/>
              <a:buNone/>
              <a:defRPr sz="3600"/>
            </a:lvl4pPr>
            <a:lvl5pPr lvl="4" algn="ctr">
              <a:spcBef>
                <a:spcPts val="0"/>
              </a:spcBef>
              <a:buSzPts val="3600"/>
              <a:buNone/>
              <a:defRPr sz="3600"/>
            </a:lvl5pPr>
            <a:lvl6pPr lvl="5" algn="ctr">
              <a:spcBef>
                <a:spcPts val="0"/>
              </a:spcBef>
              <a:buSzPts val="3600"/>
              <a:buNone/>
              <a:defRPr sz="3600"/>
            </a:lvl6pPr>
            <a:lvl7pPr lvl="6" algn="ctr">
              <a:spcBef>
                <a:spcPts val="0"/>
              </a:spcBef>
              <a:buSzPts val="3600"/>
              <a:buNone/>
              <a:defRPr sz="3600"/>
            </a:lvl7pPr>
            <a:lvl8pPr lvl="7" algn="ctr">
              <a:spcBef>
                <a:spcPts val="0"/>
              </a:spcBef>
              <a:buSzPts val="3600"/>
              <a:buNone/>
              <a:defRPr sz="3600"/>
            </a:lvl8pPr>
            <a:lvl9pPr lvl="8" algn="ctr">
              <a:spcBef>
                <a:spcPts val="0"/>
              </a:spcBef>
              <a:buSzPts val="3600"/>
              <a:buNone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buSzPts val="2400"/>
              <a:buNone/>
              <a:defRPr sz="2400"/>
            </a:lvl1pPr>
            <a:lvl2pPr lvl="1">
              <a:spcBef>
                <a:spcPts val="0"/>
              </a:spcBef>
              <a:buSzPts val="2400"/>
              <a:buNone/>
              <a:defRPr sz="2400"/>
            </a:lvl2pPr>
            <a:lvl3pPr lvl="2">
              <a:spcBef>
                <a:spcPts val="0"/>
              </a:spcBef>
              <a:buSzPts val="2400"/>
              <a:buNone/>
              <a:defRPr sz="2400"/>
            </a:lvl3pPr>
            <a:lvl4pPr lvl="3">
              <a:spcBef>
                <a:spcPts val="0"/>
              </a:spcBef>
              <a:buSzPts val="2400"/>
              <a:buNone/>
              <a:defRPr sz="2400"/>
            </a:lvl4pPr>
            <a:lvl5pPr lvl="4">
              <a:spcBef>
                <a:spcPts val="0"/>
              </a:spcBef>
              <a:buSzPts val="2400"/>
              <a:buNone/>
              <a:defRPr sz="2400"/>
            </a:lvl5pPr>
            <a:lvl6pPr lvl="5">
              <a:spcBef>
                <a:spcPts val="0"/>
              </a:spcBef>
              <a:buSzPts val="2400"/>
              <a:buNone/>
              <a:defRPr sz="2400"/>
            </a:lvl6pPr>
            <a:lvl7pPr lvl="6">
              <a:spcBef>
                <a:spcPts val="0"/>
              </a:spcBef>
              <a:buSzPts val="2400"/>
              <a:buNone/>
              <a:defRPr sz="2400"/>
            </a:lvl7pPr>
            <a:lvl8pPr lvl="7">
              <a:spcBef>
                <a:spcPts val="0"/>
              </a:spcBef>
              <a:buSzPts val="2400"/>
              <a:buNone/>
              <a:defRPr sz="2400"/>
            </a:lvl8pPr>
            <a:lvl9pPr lvl="8">
              <a:spcBef>
                <a:spcPts val="0"/>
              </a:spcBef>
              <a:buSzPts val="2400"/>
              <a:buNone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200"/>
              <a:buChar char="●"/>
              <a:defRPr sz="12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SzPts val="4800"/>
              <a:buNone/>
              <a:defRPr sz="4800"/>
            </a:lvl1pPr>
            <a:lvl2pPr lvl="1">
              <a:spcBef>
                <a:spcPts val="0"/>
              </a:spcBef>
              <a:buSzPts val="4800"/>
              <a:buNone/>
              <a:defRPr sz="4800"/>
            </a:lvl2pPr>
            <a:lvl3pPr lvl="2">
              <a:spcBef>
                <a:spcPts val="0"/>
              </a:spcBef>
              <a:buSzPts val="4800"/>
              <a:buNone/>
              <a:defRPr sz="4800"/>
            </a:lvl3pPr>
            <a:lvl4pPr lvl="3">
              <a:spcBef>
                <a:spcPts val="0"/>
              </a:spcBef>
              <a:buSzPts val="4800"/>
              <a:buNone/>
              <a:defRPr sz="4800"/>
            </a:lvl4pPr>
            <a:lvl5pPr lvl="4">
              <a:spcBef>
                <a:spcPts val="0"/>
              </a:spcBef>
              <a:buSzPts val="4800"/>
              <a:buNone/>
              <a:defRPr sz="4800"/>
            </a:lvl5pPr>
            <a:lvl6pPr lvl="5">
              <a:spcBef>
                <a:spcPts val="0"/>
              </a:spcBef>
              <a:buSzPts val="4800"/>
              <a:buNone/>
              <a:defRPr sz="4800"/>
            </a:lvl6pPr>
            <a:lvl7pPr lvl="6">
              <a:spcBef>
                <a:spcPts val="0"/>
              </a:spcBef>
              <a:buSzPts val="4800"/>
              <a:buNone/>
              <a:defRPr sz="4800"/>
            </a:lvl7pPr>
            <a:lvl8pPr lvl="7">
              <a:spcBef>
                <a:spcPts val="0"/>
              </a:spcBef>
              <a:buSzPts val="4800"/>
              <a:buNone/>
              <a:defRPr sz="4800"/>
            </a:lvl8pPr>
            <a:lvl9pPr lvl="8">
              <a:spcBef>
                <a:spcPts val="0"/>
              </a:spcBef>
              <a:buSzPts val="4800"/>
              <a:buNone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ts val="4200"/>
              <a:buNone/>
              <a:defRPr sz="4200"/>
            </a:lvl1pPr>
            <a:lvl2pPr lvl="1" algn="ctr">
              <a:spcBef>
                <a:spcPts val="0"/>
              </a:spcBef>
              <a:buSzPts val="4200"/>
              <a:buNone/>
              <a:defRPr sz="4200"/>
            </a:lvl2pPr>
            <a:lvl3pPr lvl="2" algn="ctr">
              <a:spcBef>
                <a:spcPts val="0"/>
              </a:spcBef>
              <a:buSzPts val="4200"/>
              <a:buNone/>
              <a:defRPr sz="4200"/>
            </a:lvl3pPr>
            <a:lvl4pPr lvl="3" algn="ctr">
              <a:spcBef>
                <a:spcPts val="0"/>
              </a:spcBef>
              <a:buSzPts val="4200"/>
              <a:buNone/>
              <a:defRPr sz="4200"/>
            </a:lvl4pPr>
            <a:lvl5pPr lvl="4" algn="ctr">
              <a:spcBef>
                <a:spcPts val="0"/>
              </a:spcBef>
              <a:buSzPts val="4200"/>
              <a:buNone/>
              <a:defRPr sz="4200"/>
            </a:lvl5pPr>
            <a:lvl6pPr lvl="5" algn="ctr">
              <a:spcBef>
                <a:spcPts val="0"/>
              </a:spcBef>
              <a:buSzPts val="4200"/>
              <a:buNone/>
              <a:defRPr sz="4200"/>
            </a:lvl6pPr>
            <a:lvl7pPr lvl="6" algn="ctr">
              <a:spcBef>
                <a:spcPts val="0"/>
              </a:spcBef>
              <a:buSzPts val="4200"/>
              <a:buNone/>
              <a:defRPr sz="4200"/>
            </a:lvl7pPr>
            <a:lvl8pPr lvl="7" algn="ctr">
              <a:spcBef>
                <a:spcPts val="0"/>
              </a:spcBef>
              <a:buSzPts val="4200"/>
              <a:buNone/>
              <a:defRPr sz="4200"/>
            </a:lvl8pPr>
            <a:lvl9pPr lvl="8" algn="ctr">
              <a:spcBef>
                <a:spcPts val="0"/>
              </a:spcBef>
              <a:buSzPts val="4200"/>
              <a:buNone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2838" y="0"/>
            <a:ext cx="353831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Shape 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225" y="0"/>
            <a:ext cx="4043774" cy="5143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0"/>
            <a:ext cx="404376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Shape 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225" y="0"/>
            <a:ext cx="4043774" cy="5143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Shape 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0"/>
            <a:ext cx="404376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hape 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225" y="0"/>
            <a:ext cx="4043774" cy="5143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Shape 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0"/>
            <a:ext cx="404376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Shape 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225" y="0"/>
            <a:ext cx="4043774" cy="5143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Shape 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0"/>
            <a:ext cx="404376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Shape 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0100" y="0"/>
            <a:ext cx="404379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Shape 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9050" y="-12"/>
            <a:ext cx="3538324" cy="5143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Shape 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0725" y="0"/>
            <a:ext cx="3538324" cy="5143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Shape 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225" y="0"/>
            <a:ext cx="4043774" cy="5143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Shape 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0"/>
            <a:ext cx="404376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Shape 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225" y="0"/>
            <a:ext cx="4043774" cy="5143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Shape 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0"/>
            <a:ext cx="404376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Shape 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225" y="0"/>
            <a:ext cx="4043774" cy="5143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Shape 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0"/>
            <a:ext cx="404376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Shape 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225" y="0"/>
            <a:ext cx="4043774" cy="5143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Shape 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0"/>
            <a:ext cx="404376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Shape 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225" y="1737"/>
            <a:ext cx="4043774" cy="514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Shape 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-1737"/>
            <a:ext cx="404376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225" y="0"/>
            <a:ext cx="4043774" cy="5143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0"/>
            <a:ext cx="404376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Shape 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225" y="0"/>
            <a:ext cx="4043774" cy="5143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Shape 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0"/>
            <a:ext cx="404376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