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5200"/>
              <a:buNone/>
              <a:defRPr sz="5200"/>
            </a:lvl1pPr>
            <a:lvl2pPr lvl="1" algn="ctr">
              <a:spcBef>
                <a:spcPts val="0"/>
              </a:spcBef>
              <a:buSzPts val="5200"/>
              <a:buNone/>
              <a:defRPr sz="5200"/>
            </a:lvl2pPr>
            <a:lvl3pPr lvl="2" algn="ctr">
              <a:spcBef>
                <a:spcPts val="0"/>
              </a:spcBef>
              <a:buSzPts val="5200"/>
              <a:buNone/>
              <a:defRPr sz="5200"/>
            </a:lvl3pPr>
            <a:lvl4pPr lvl="3" algn="ctr">
              <a:spcBef>
                <a:spcPts val="0"/>
              </a:spcBef>
              <a:buSzPts val="5200"/>
              <a:buNone/>
              <a:defRPr sz="5200"/>
            </a:lvl4pPr>
            <a:lvl5pPr lvl="4" algn="ctr">
              <a:spcBef>
                <a:spcPts val="0"/>
              </a:spcBef>
              <a:buSzPts val="5200"/>
              <a:buNone/>
              <a:defRPr sz="5200"/>
            </a:lvl5pPr>
            <a:lvl6pPr lvl="5" algn="ctr">
              <a:spcBef>
                <a:spcPts val="0"/>
              </a:spcBef>
              <a:buSzPts val="5200"/>
              <a:buNone/>
              <a:defRPr sz="5200"/>
            </a:lvl6pPr>
            <a:lvl7pPr lvl="6" algn="ctr">
              <a:spcBef>
                <a:spcPts val="0"/>
              </a:spcBef>
              <a:buSzPts val="5200"/>
              <a:buNone/>
              <a:defRPr sz="5200"/>
            </a:lvl7pPr>
            <a:lvl8pPr lvl="7" algn="ctr">
              <a:spcBef>
                <a:spcPts val="0"/>
              </a:spcBef>
              <a:buSzPts val="5200"/>
              <a:buNone/>
              <a:defRPr sz="5200"/>
            </a:lvl8pPr>
            <a:lvl9pPr lvl="8" algn="ctr">
              <a:spcBef>
                <a:spcPts val="0"/>
              </a:spcBef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12000"/>
              <a:buNone/>
              <a:defRPr sz="12000"/>
            </a:lvl1pPr>
            <a:lvl2pPr lvl="1" algn="ctr">
              <a:spcBef>
                <a:spcPts val="0"/>
              </a:spcBef>
              <a:buSzPts val="12000"/>
              <a:buNone/>
              <a:defRPr sz="12000"/>
            </a:lvl2pPr>
            <a:lvl3pPr lvl="2" algn="ctr">
              <a:spcBef>
                <a:spcPts val="0"/>
              </a:spcBef>
              <a:buSzPts val="12000"/>
              <a:buNone/>
              <a:defRPr sz="12000"/>
            </a:lvl3pPr>
            <a:lvl4pPr lvl="3" algn="ctr">
              <a:spcBef>
                <a:spcPts val="0"/>
              </a:spcBef>
              <a:buSzPts val="12000"/>
              <a:buNone/>
              <a:defRPr sz="12000"/>
            </a:lvl4pPr>
            <a:lvl5pPr lvl="4" algn="ctr">
              <a:spcBef>
                <a:spcPts val="0"/>
              </a:spcBef>
              <a:buSzPts val="12000"/>
              <a:buNone/>
              <a:defRPr sz="12000"/>
            </a:lvl5pPr>
            <a:lvl6pPr lvl="5" algn="ctr">
              <a:spcBef>
                <a:spcPts val="0"/>
              </a:spcBef>
              <a:buSzPts val="12000"/>
              <a:buNone/>
              <a:defRPr sz="12000"/>
            </a:lvl6pPr>
            <a:lvl7pPr lvl="6" algn="ctr">
              <a:spcBef>
                <a:spcPts val="0"/>
              </a:spcBef>
              <a:buSzPts val="12000"/>
              <a:buNone/>
              <a:defRPr sz="12000"/>
            </a:lvl7pPr>
            <a:lvl8pPr lvl="7" algn="ctr">
              <a:spcBef>
                <a:spcPts val="0"/>
              </a:spcBef>
              <a:buSzPts val="12000"/>
              <a:buNone/>
              <a:defRPr sz="12000"/>
            </a:lvl8pPr>
            <a:lvl9pPr lvl="8" algn="ctr">
              <a:spcBef>
                <a:spcPts val="0"/>
              </a:spcBef>
              <a:buSzPts val="12000"/>
              <a:buNone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SzPts val="3600"/>
              <a:buNone/>
              <a:defRPr sz="3600"/>
            </a:lvl1pPr>
            <a:lvl2pPr lvl="1" algn="ctr">
              <a:spcBef>
                <a:spcPts val="0"/>
              </a:spcBef>
              <a:buSzPts val="3600"/>
              <a:buNone/>
              <a:defRPr sz="3600"/>
            </a:lvl2pPr>
            <a:lvl3pPr lvl="2" algn="ctr">
              <a:spcBef>
                <a:spcPts val="0"/>
              </a:spcBef>
              <a:buSzPts val="3600"/>
              <a:buNone/>
              <a:defRPr sz="3600"/>
            </a:lvl3pPr>
            <a:lvl4pPr lvl="3" algn="ctr">
              <a:spcBef>
                <a:spcPts val="0"/>
              </a:spcBef>
              <a:buSzPts val="3600"/>
              <a:buNone/>
              <a:defRPr sz="3600"/>
            </a:lvl4pPr>
            <a:lvl5pPr lvl="4" algn="ctr">
              <a:spcBef>
                <a:spcPts val="0"/>
              </a:spcBef>
              <a:buSzPts val="3600"/>
              <a:buNone/>
              <a:defRPr sz="3600"/>
            </a:lvl5pPr>
            <a:lvl6pPr lvl="5" algn="ctr">
              <a:spcBef>
                <a:spcPts val="0"/>
              </a:spcBef>
              <a:buSzPts val="3600"/>
              <a:buNone/>
              <a:defRPr sz="3600"/>
            </a:lvl6pPr>
            <a:lvl7pPr lvl="6" algn="ctr">
              <a:spcBef>
                <a:spcPts val="0"/>
              </a:spcBef>
              <a:buSzPts val="3600"/>
              <a:buNone/>
              <a:defRPr sz="3600"/>
            </a:lvl7pPr>
            <a:lvl8pPr lvl="7" algn="ctr">
              <a:spcBef>
                <a:spcPts val="0"/>
              </a:spcBef>
              <a:buSzPts val="3600"/>
              <a:buNone/>
              <a:defRPr sz="3600"/>
            </a:lvl8pPr>
            <a:lvl9pPr lvl="8" algn="ctr">
              <a:spcBef>
                <a:spcPts val="0"/>
              </a:spcBef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2400"/>
              <a:buNone/>
              <a:defRPr sz="2400"/>
            </a:lvl1pPr>
            <a:lvl2pPr lvl="1">
              <a:spcBef>
                <a:spcPts val="0"/>
              </a:spcBef>
              <a:buSzPts val="2400"/>
              <a:buNone/>
              <a:defRPr sz="2400"/>
            </a:lvl2pPr>
            <a:lvl3pPr lvl="2">
              <a:spcBef>
                <a:spcPts val="0"/>
              </a:spcBef>
              <a:buSzPts val="2400"/>
              <a:buNone/>
              <a:defRPr sz="2400"/>
            </a:lvl3pPr>
            <a:lvl4pPr lvl="3">
              <a:spcBef>
                <a:spcPts val="0"/>
              </a:spcBef>
              <a:buSzPts val="2400"/>
              <a:buNone/>
              <a:defRPr sz="2400"/>
            </a:lvl4pPr>
            <a:lvl5pPr lvl="4">
              <a:spcBef>
                <a:spcPts val="0"/>
              </a:spcBef>
              <a:buSzPts val="2400"/>
              <a:buNone/>
              <a:defRPr sz="2400"/>
            </a:lvl5pPr>
            <a:lvl6pPr lvl="5">
              <a:spcBef>
                <a:spcPts val="0"/>
              </a:spcBef>
              <a:buSzPts val="2400"/>
              <a:buNone/>
              <a:defRPr sz="2400"/>
            </a:lvl6pPr>
            <a:lvl7pPr lvl="6">
              <a:spcBef>
                <a:spcPts val="0"/>
              </a:spcBef>
              <a:buSzPts val="2400"/>
              <a:buNone/>
              <a:defRPr sz="2400"/>
            </a:lvl7pPr>
            <a:lvl8pPr lvl="7">
              <a:spcBef>
                <a:spcPts val="0"/>
              </a:spcBef>
              <a:buSzPts val="2400"/>
              <a:buNone/>
              <a:defRPr sz="2400"/>
            </a:lvl8pPr>
            <a:lvl9pPr lvl="8">
              <a:spcBef>
                <a:spcPts val="0"/>
              </a:spcBef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4200"/>
              <a:buNone/>
              <a:defRPr sz="4200"/>
            </a:lvl1pPr>
            <a:lvl2pPr lvl="1" algn="ctr">
              <a:spcBef>
                <a:spcPts val="0"/>
              </a:spcBef>
              <a:buSzPts val="4200"/>
              <a:buNone/>
              <a:defRPr sz="4200"/>
            </a:lvl2pPr>
            <a:lvl3pPr lvl="2" algn="ctr">
              <a:spcBef>
                <a:spcPts val="0"/>
              </a:spcBef>
              <a:buSzPts val="4200"/>
              <a:buNone/>
              <a:defRPr sz="4200"/>
            </a:lvl3pPr>
            <a:lvl4pPr lvl="3" algn="ctr">
              <a:spcBef>
                <a:spcPts val="0"/>
              </a:spcBef>
              <a:buSzPts val="4200"/>
              <a:buNone/>
              <a:defRPr sz="4200"/>
            </a:lvl4pPr>
            <a:lvl5pPr lvl="4" algn="ctr">
              <a:spcBef>
                <a:spcPts val="0"/>
              </a:spcBef>
              <a:buSzPts val="4200"/>
              <a:buNone/>
              <a:defRPr sz="4200"/>
            </a:lvl5pPr>
            <a:lvl6pPr lvl="5" algn="ctr">
              <a:spcBef>
                <a:spcPts val="0"/>
              </a:spcBef>
              <a:buSzPts val="4200"/>
              <a:buNone/>
              <a:defRPr sz="4200"/>
            </a:lvl6pPr>
            <a:lvl7pPr lvl="6" algn="ctr">
              <a:spcBef>
                <a:spcPts val="0"/>
              </a:spcBef>
              <a:buSzPts val="4200"/>
              <a:buNone/>
              <a:defRPr sz="4200"/>
            </a:lvl7pPr>
            <a:lvl8pPr lvl="7" algn="ctr">
              <a:spcBef>
                <a:spcPts val="0"/>
              </a:spcBef>
              <a:buSzPts val="4200"/>
              <a:buNone/>
              <a:defRPr sz="4200"/>
            </a:lvl8pPr>
            <a:lvl9pPr lvl="8" algn="ctr">
              <a:spcBef>
                <a:spcPts val="0"/>
              </a:spcBef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Relationship Id="rId4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jpg"/><Relationship Id="rId4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Relationship Id="rId4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Relationship Id="rId4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9700" y="0"/>
            <a:ext cx="404378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00" y="0"/>
            <a:ext cx="404379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-19"/>
            <a:ext cx="4043798" cy="5143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00" y="-13"/>
            <a:ext cx="404379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-25"/>
            <a:ext cx="4043798" cy="5143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25" y="8"/>
            <a:ext cx="4043774" cy="5143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0"/>
            <a:ext cx="404376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25" y="8"/>
            <a:ext cx="4043774" cy="5143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0"/>
            <a:ext cx="404376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0113" y="0"/>
            <a:ext cx="404378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225" y="0"/>
            <a:ext cx="404378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Shape 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5988" y="0"/>
            <a:ext cx="404378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513" y="0"/>
            <a:ext cx="404378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Shape 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0300" y="0"/>
            <a:ext cx="404379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500" y="0"/>
            <a:ext cx="404379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0288" y="0"/>
            <a:ext cx="404378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Shape 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438" y="0"/>
            <a:ext cx="404378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3225" y="0"/>
            <a:ext cx="404379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25" y="0"/>
            <a:ext cx="404378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8"/>
            <a:ext cx="4043774" cy="514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00" y="0"/>
            <a:ext cx="404379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-25"/>
            <a:ext cx="4043798" cy="5143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00" y="-25"/>
            <a:ext cx="404379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-44"/>
            <a:ext cx="4043798" cy="5143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09" y="0"/>
            <a:ext cx="404379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-11"/>
            <a:ext cx="4043798" cy="5143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